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9717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avatpoint.com/javascript-tutorial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www.javatpoint.com/css-tutoria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javatpoint.com/html-tutorial" TargetMode="External"/><Relationship Id="rId11" Type="http://schemas.openxmlformats.org/officeDocument/2006/relationships/image" Target="../media/image4.png"/><Relationship Id="rId5" Type="http://schemas.openxmlformats.org/officeDocument/2006/relationships/hyperlink" Target="https://www.taskade.com/" TargetMode="External"/><Relationship Id="rId10" Type="http://schemas.openxmlformats.org/officeDocument/2006/relationships/hyperlink" Target="https://www.figma.com/" TargetMode="External"/><Relationship Id="rId4" Type="http://schemas.openxmlformats.org/officeDocument/2006/relationships/hyperlink" Target="https://todo.microsoft.com/tasks/" TargetMode="External"/><Relationship Id="rId9" Type="http://schemas.openxmlformats.org/officeDocument/2006/relationships/hyperlink" Target="https://nodejs.org/en/doc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833199" y="784979"/>
            <a:ext cx="56488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Streamline your work with </a:t>
            </a:r>
            <a:r>
              <a:rPr lang="en-US" sz="5249" b="1" u="sng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WORKFLOW</a:t>
            </a:r>
            <a:endParaRPr lang="en-US" sz="5249" dirty="0"/>
          </a:p>
        </p:txBody>
      </p:sp>
      <p:sp>
        <p:nvSpPr>
          <p:cNvPr id="5" name="Text 2"/>
          <p:cNvSpPr/>
          <p:nvPr/>
        </p:nvSpPr>
        <p:spPr>
          <a:xfrm>
            <a:off x="833199" y="3617833"/>
            <a:ext cx="56488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33199" y="4223147"/>
            <a:ext cx="5648801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Our Team: </a:t>
            </a:r>
            <a:r>
              <a:rPr lang="en-US" sz="2187" b="1" i="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   </a:t>
            </a:r>
            <a:r>
              <a:rPr lang="en-US" sz="2187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Anvee Shetye - Frontend Developer 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833199" y="4917400"/>
            <a:ext cx="5648801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99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                       Ashmit Shelke - Frontend Developer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833199" y="5611654"/>
            <a:ext cx="5648801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99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                       Yash Shelar - Backend Developer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833199" y="6305907"/>
            <a:ext cx="5648801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99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833199" y="7000161"/>
            <a:ext cx="5648801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Project Supervisor:      </a:t>
            </a:r>
            <a:r>
              <a:rPr lang="en-US" sz="2187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Dr. Gauri Shukla </a:t>
            </a:r>
            <a:endParaRPr lang="en-US" sz="2187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CBD1E65-7246-C2D9-BC69-DF0DED197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E926817C-BCD5-BC2C-D577-4A50177B93D8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138F0F-9E01-891F-C3CA-88EEDC94B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940" y="94588"/>
            <a:ext cx="5158846" cy="36488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843972-7A14-E69A-1D15-67418C901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0102" y="4114800"/>
            <a:ext cx="7004515" cy="39015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34AB3C-3B15-1C54-9E12-D67E5FE3F7CF}"/>
              </a:ext>
            </a:extLst>
          </p:cNvPr>
          <p:cNvSpPr txBox="1"/>
          <p:nvPr/>
        </p:nvSpPr>
        <p:spPr>
          <a:xfrm>
            <a:off x="2452020" y="4423853"/>
            <a:ext cx="95743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Arial Black" panose="020B0A04020102020204" pitchFamily="34" charset="0"/>
              </a:rPr>
              <a:t>T</a:t>
            </a:r>
          </a:p>
          <a:p>
            <a:r>
              <a:rPr lang="en-US" sz="3200" dirty="0">
                <a:solidFill>
                  <a:srgbClr val="7030A0"/>
                </a:solidFill>
                <a:latin typeface="Arial Black" panose="020B0A04020102020204" pitchFamily="34" charset="0"/>
              </a:rPr>
              <a:t>A</a:t>
            </a:r>
          </a:p>
          <a:p>
            <a:r>
              <a:rPr lang="en-US" sz="3200" dirty="0">
                <a:solidFill>
                  <a:srgbClr val="7030A0"/>
                </a:solidFill>
                <a:latin typeface="Arial Black" panose="020B0A04020102020204" pitchFamily="34" charset="0"/>
              </a:rPr>
              <a:t>S</a:t>
            </a:r>
          </a:p>
          <a:p>
            <a:r>
              <a:rPr lang="en-US" sz="3200" dirty="0">
                <a:solidFill>
                  <a:srgbClr val="7030A0"/>
                </a:solidFill>
                <a:latin typeface="Arial Black" panose="020B0A04020102020204" pitchFamily="34" charset="0"/>
              </a:rPr>
              <a:t>K</a:t>
            </a:r>
          </a:p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97B653-2443-36FE-2F0A-530C82025B25}"/>
              </a:ext>
            </a:extLst>
          </p:cNvPr>
          <p:cNvSpPr txBox="1"/>
          <p:nvPr/>
        </p:nvSpPr>
        <p:spPr>
          <a:xfrm>
            <a:off x="10989998" y="4114800"/>
            <a:ext cx="1065007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Arial Black" panose="020B0A04020102020204" pitchFamily="34" charset="0"/>
              </a:rPr>
              <a:t>M</a:t>
            </a:r>
          </a:p>
          <a:p>
            <a:r>
              <a:rPr lang="en-US" sz="3200" dirty="0">
                <a:solidFill>
                  <a:srgbClr val="7030A0"/>
                </a:solidFill>
                <a:latin typeface="Arial Black" panose="020B0A04020102020204" pitchFamily="34" charset="0"/>
              </a:rPr>
              <a:t>A</a:t>
            </a:r>
          </a:p>
          <a:p>
            <a:r>
              <a:rPr lang="en-US" sz="3200" dirty="0">
                <a:solidFill>
                  <a:srgbClr val="7030A0"/>
                </a:solidFill>
                <a:latin typeface="Arial Black" panose="020B0A04020102020204" pitchFamily="34" charset="0"/>
              </a:rPr>
              <a:t>N</a:t>
            </a:r>
          </a:p>
          <a:p>
            <a:r>
              <a:rPr lang="en-US" sz="3200" dirty="0">
                <a:solidFill>
                  <a:srgbClr val="7030A0"/>
                </a:solidFill>
                <a:latin typeface="Arial Black" panose="020B0A04020102020204" pitchFamily="34" charset="0"/>
              </a:rPr>
              <a:t>A</a:t>
            </a:r>
          </a:p>
          <a:p>
            <a:r>
              <a:rPr lang="en-US" sz="3200" dirty="0">
                <a:solidFill>
                  <a:srgbClr val="7030A0"/>
                </a:solidFill>
                <a:latin typeface="Arial Black" panose="020B0A04020102020204" pitchFamily="34" charset="0"/>
              </a:rPr>
              <a:t>G</a:t>
            </a:r>
          </a:p>
          <a:p>
            <a:r>
              <a:rPr lang="en-US" sz="3200" dirty="0">
                <a:solidFill>
                  <a:srgbClr val="7030A0"/>
                </a:solidFill>
                <a:latin typeface="Arial Black" panose="020B0A04020102020204" pitchFamily="34" charset="0"/>
              </a:rPr>
              <a:t>E</a:t>
            </a:r>
          </a:p>
          <a:p>
            <a:r>
              <a:rPr lang="en-US" sz="3200" dirty="0">
                <a:solidFill>
                  <a:srgbClr val="7030A0"/>
                </a:solidFill>
                <a:latin typeface="Arial Black" panose="020B0A04020102020204" pitchFamily="34" charset="0"/>
              </a:rPr>
              <a:t>R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1C3338-0EEC-4DA6-3A1A-1FB6F26DD2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956" t="8503" r="28658" b="31540"/>
          <a:stretch/>
        </p:blipFill>
        <p:spPr>
          <a:xfrm>
            <a:off x="1561547" y="255223"/>
            <a:ext cx="5158846" cy="348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6319599" y="160734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References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6319599" y="2634972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[1] </a:t>
            </a:r>
            <a:r>
              <a:rPr lang="en-US" sz="1750" u="sng" dirty="0">
                <a:solidFill>
                  <a:srgbClr val="A95B95"/>
                </a:solidFill>
                <a:latin typeface="Mukta" pitchFamily="34" charset="0"/>
                <a:ea typeface="Mukta" pitchFamily="34" charset="-122"/>
                <a:cs typeface="Mukta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https://todo.microsoft.com/tasks/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319599" y="3240286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[2] </a:t>
            </a:r>
            <a:r>
              <a:rPr lang="en-US" sz="1750" u="sng" dirty="0">
                <a:solidFill>
                  <a:srgbClr val="A95B95"/>
                </a:solidFill>
                <a:latin typeface="Mukta" pitchFamily="34" charset="0"/>
                <a:ea typeface="Mukta" pitchFamily="34" charset="-122"/>
                <a:cs typeface="Mukta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https://www.taskade.com/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319599" y="3845600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[3] </a:t>
            </a:r>
            <a:r>
              <a:rPr lang="en-US" sz="1750" u="sng" dirty="0">
                <a:solidFill>
                  <a:srgbClr val="A95B95"/>
                </a:solidFill>
                <a:latin typeface="Mukta" pitchFamily="34" charset="0"/>
                <a:ea typeface="Mukta" pitchFamily="34" charset="-122"/>
                <a:cs typeface="Mukta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https://www.javatpoint.com/html-tutorial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319599" y="4450913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[4] </a:t>
            </a:r>
            <a:r>
              <a:rPr lang="en-US" sz="1750" u="sng" dirty="0">
                <a:solidFill>
                  <a:srgbClr val="A95B95"/>
                </a:solidFill>
                <a:latin typeface="Mukta" pitchFamily="34" charset="0"/>
                <a:ea typeface="Mukta" pitchFamily="34" charset="-122"/>
                <a:cs typeface="Mukta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https://www.javatpoint.com/css-tutorial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319599" y="5056227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[5] </a:t>
            </a:r>
            <a:r>
              <a:rPr lang="en-US" sz="1750" u="sng" dirty="0">
                <a:solidFill>
                  <a:srgbClr val="A95B95"/>
                </a:solidFill>
                <a:latin typeface="Mukta" pitchFamily="34" charset="0"/>
                <a:ea typeface="Mukta" pitchFamily="34" charset="-122"/>
                <a:cs typeface="Mukta" pitchFamily="34" charset="-12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https://www.javatpoint.com/javascript-tutorial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319599" y="5661541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[6] </a:t>
            </a:r>
            <a:r>
              <a:rPr lang="en-US" sz="1750" u="sng" dirty="0">
                <a:solidFill>
                  <a:srgbClr val="A95B95"/>
                </a:solidFill>
                <a:latin typeface="Mukta" pitchFamily="34" charset="0"/>
                <a:ea typeface="Mukta" pitchFamily="34" charset="-122"/>
                <a:cs typeface="Mukta" pitchFamily="34" charset="-12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https://nodejs.org/en/docs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319599" y="6266855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[7] </a:t>
            </a:r>
            <a:r>
              <a:rPr lang="en-US" sz="1750" u="sng" dirty="0">
                <a:solidFill>
                  <a:srgbClr val="A95B95"/>
                </a:solidFill>
                <a:latin typeface="Mukta" pitchFamily="34" charset="0"/>
                <a:ea typeface="Mukta" pitchFamily="34" charset="-122"/>
                <a:cs typeface="Mukta" pitchFamily="34" charset="-12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https://www.figma.com/</a:t>
            </a:r>
            <a:endParaRPr lang="en-US" sz="175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6319599" y="293441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Introduction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6319599" y="3962043"/>
            <a:ext cx="7477601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Workflow is an interactive website which helps you improve your retention span, keeps you invested in your tasks, and helps you achieve all your goals.</a:t>
            </a:r>
            <a:endParaRPr lang="en-US" sz="2187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1770936"/>
            <a:ext cx="533269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Objective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6319599" y="2937391"/>
            <a:ext cx="7477601" cy="22217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Our aim behind the development of this website is to have maximum concentration and efficiency while doing a task in sessions, with a serene workflow, supreme time management with prioritisation of tasks and great productivity with a great work environment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6319599" y="5409009"/>
            <a:ext cx="7477601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99"/>
              </a:lnSpc>
              <a:buNone/>
            </a:pP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6319599" y="6103263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35854"/>
            <a:ext cx="14630400" cy="9017556"/>
          </a:xfrm>
          <a:prstGeom prst="rect">
            <a:avLst/>
          </a:prstGeom>
          <a:solidFill>
            <a:srgbClr val="0B0C23">
              <a:alpha val="75000"/>
            </a:srgbClr>
          </a:solidFill>
          <a:ln w="9644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735307" y="808120"/>
            <a:ext cx="3110746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Features</a:t>
            </a:r>
            <a:endParaRPr lang="en-US" sz="3062" dirty="0"/>
          </a:p>
        </p:txBody>
      </p:sp>
      <p:sp>
        <p:nvSpPr>
          <p:cNvPr id="5" name="Shape 2"/>
          <p:cNvSpPr/>
          <p:nvPr/>
        </p:nvSpPr>
        <p:spPr>
          <a:xfrm>
            <a:off x="7463123" y="1767377"/>
            <a:ext cx="3205877" cy="5411095"/>
          </a:xfrm>
          <a:prstGeom prst="roundRect">
            <a:avLst>
              <a:gd name="adj" fmla="val 2183"/>
            </a:avLst>
          </a:prstGeom>
          <a:solidFill>
            <a:srgbClr val="542C49"/>
          </a:solidFill>
          <a:ln w="9644">
            <a:solidFill>
              <a:srgbClr val="64355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7698269" y="2199926"/>
            <a:ext cx="2379876" cy="5392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Pomodoro Timer</a:t>
            </a:r>
            <a:endParaRPr lang="en-US" sz="24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928" y="2900400"/>
            <a:ext cx="2875598" cy="161746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98269" y="4840345"/>
            <a:ext cx="2875598" cy="994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Break your workday into manageable units of time to stay focused and refreshed. Customize the timer according to your comfort and cover up maximum work in powerful sessions!</a:t>
            </a:r>
            <a:endParaRPr lang="en-US" dirty="0"/>
          </a:p>
        </p:txBody>
      </p:sp>
      <p:sp>
        <p:nvSpPr>
          <p:cNvPr id="9" name="Shape 5"/>
          <p:cNvSpPr/>
          <p:nvPr/>
        </p:nvSpPr>
        <p:spPr>
          <a:xfrm>
            <a:off x="10842994" y="1767377"/>
            <a:ext cx="3205877" cy="5411095"/>
          </a:xfrm>
          <a:prstGeom prst="roundRect">
            <a:avLst>
              <a:gd name="adj" fmla="val 2183"/>
            </a:avLst>
          </a:prstGeom>
          <a:solidFill>
            <a:srgbClr val="542C49"/>
          </a:solidFill>
          <a:ln w="9644">
            <a:solidFill>
              <a:srgbClr val="64355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6"/>
          <p:cNvSpPr/>
          <p:nvPr/>
        </p:nvSpPr>
        <p:spPr>
          <a:xfrm>
            <a:off x="11063393" y="2225712"/>
            <a:ext cx="1615440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Soothing Sounds</a:t>
            </a:r>
            <a:endParaRPr lang="en-US" sz="24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6425" y="2899577"/>
            <a:ext cx="2568416" cy="171521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1063393" y="4836734"/>
            <a:ext cx="2875598" cy="994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Escape the noise of your environment and improve concentration with tranquil background music, choose the music that sets your mood the best!</a:t>
            </a:r>
            <a:endParaRPr lang="en-US" dirty="0"/>
          </a:p>
        </p:txBody>
      </p:sp>
      <p:sp>
        <p:nvSpPr>
          <p:cNvPr id="13" name="Shape 8"/>
          <p:cNvSpPr/>
          <p:nvPr/>
        </p:nvSpPr>
        <p:spPr>
          <a:xfrm>
            <a:off x="4055663" y="1767377"/>
            <a:ext cx="3205877" cy="5411095"/>
          </a:xfrm>
          <a:prstGeom prst="roundRect">
            <a:avLst>
              <a:gd name="adj" fmla="val 2183"/>
            </a:avLst>
          </a:prstGeom>
          <a:solidFill>
            <a:srgbClr val="542C49"/>
          </a:solidFill>
          <a:ln w="9644">
            <a:solidFill>
              <a:srgbClr val="643557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4" name="Text 9"/>
          <p:cNvSpPr/>
          <p:nvPr/>
        </p:nvSpPr>
        <p:spPr>
          <a:xfrm>
            <a:off x="4630007" y="2248031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Flowchart</a:t>
            </a:r>
            <a:endParaRPr lang="en-US" sz="240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0623" y="2912090"/>
            <a:ext cx="2875598" cy="1616035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4173353" y="4849247"/>
            <a:ext cx="2875598" cy="994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Get a clear understanding of your workflow and improve your productivity with visual mapping. Revise your topics and presentations quicker than ever!</a:t>
            </a:r>
            <a:endParaRPr lang="en-US" dirty="0"/>
          </a:p>
        </p:txBody>
      </p:sp>
      <p:sp>
        <p:nvSpPr>
          <p:cNvPr id="17" name="Shape 11"/>
          <p:cNvSpPr/>
          <p:nvPr/>
        </p:nvSpPr>
        <p:spPr>
          <a:xfrm>
            <a:off x="570168" y="1767377"/>
            <a:ext cx="3205877" cy="5411096"/>
          </a:xfrm>
          <a:prstGeom prst="roundRect">
            <a:avLst>
              <a:gd name="adj" fmla="val 2183"/>
            </a:avLst>
          </a:prstGeom>
          <a:solidFill>
            <a:srgbClr val="542C49"/>
          </a:solidFill>
          <a:ln w="9644">
            <a:solidFill>
              <a:srgbClr val="64355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8" name="Text 12"/>
          <p:cNvSpPr/>
          <p:nvPr/>
        </p:nvSpPr>
        <p:spPr>
          <a:xfrm>
            <a:off x="1332344" y="2254355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To-Do List</a:t>
            </a:r>
            <a:endParaRPr lang="en-US" sz="2400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739" y="2984340"/>
            <a:ext cx="2488525" cy="1658541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735307" y="4871253"/>
            <a:ext cx="2875598" cy="994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Don't forget anything and prioritize your tasks efficiently. Also keep a track of your accomplished tasks and get motivated with you achievements!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624376" y="1265396"/>
            <a:ext cx="47015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Literature Review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624376" y="4684157"/>
            <a:ext cx="9381649" cy="44410"/>
          </a:xfrm>
          <a:prstGeom prst="rect">
            <a:avLst/>
          </a:prstGeom>
          <a:solidFill>
            <a:srgbClr val="64355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5692319" y="4684157"/>
            <a:ext cx="44410" cy="777597"/>
          </a:xfrm>
          <a:prstGeom prst="rect">
            <a:avLst/>
          </a:prstGeom>
          <a:solidFill>
            <a:srgbClr val="64355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4"/>
          <p:cNvSpPr/>
          <p:nvPr/>
        </p:nvSpPr>
        <p:spPr>
          <a:xfrm>
            <a:off x="5464612" y="443424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5653564" y="4475917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4603552" y="568404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Microsoft To-Do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846546" y="6253401"/>
            <a:ext cx="573595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A basic to-do list with minimalistic yet attractive UI was inspired by Microsoft To-Do.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893552" y="3906560"/>
            <a:ext cx="44410" cy="777597"/>
          </a:xfrm>
          <a:prstGeom prst="rect">
            <a:avLst/>
          </a:prstGeom>
          <a:solidFill>
            <a:srgbClr val="64355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9"/>
          <p:cNvSpPr/>
          <p:nvPr/>
        </p:nvSpPr>
        <p:spPr>
          <a:xfrm>
            <a:off x="8665845" y="443424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8816697" y="4475917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7681317" y="2404110"/>
            <a:ext cx="24688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Taskade Software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6047780" y="2973467"/>
            <a:ext cx="573607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A task management feature with flowcharts and projects was inspired by Taskade Software.</a:t>
            </a:r>
            <a:endParaRPr lang="en-US" sz="17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B1E4AD-360B-4F3D-135F-2D67AEDB1B90}"/>
              </a:ext>
            </a:extLst>
          </p:cNvPr>
          <p:cNvSpPr txBox="1"/>
          <p:nvPr/>
        </p:nvSpPr>
        <p:spPr>
          <a:xfrm>
            <a:off x="6735989" y="5582654"/>
            <a:ext cx="68284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1</a:t>
            </a:r>
          </a:p>
          <a:p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51510E-BE93-6EAA-1B85-8B6CBBA7D0C4}"/>
              </a:ext>
            </a:extLst>
          </p:cNvPr>
          <p:cNvSpPr txBox="1"/>
          <p:nvPr/>
        </p:nvSpPr>
        <p:spPr>
          <a:xfrm>
            <a:off x="10074515" y="2336775"/>
            <a:ext cx="1420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833199" y="2890123"/>
            <a:ext cx="51587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Problem Statement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833199" y="3917752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In today's fast paced work environments with an increasing number of tasks and varying priorities, there is a need for a task management system that includes a customisable pomodoro timer with a variety of backgrounds and themes, to-do list, customisable flowcharts, and soothing sounds</a:t>
            </a: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833199" y="3245525"/>
            <a:ext cx="73152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Architecture of the System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833199" y="4273153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Our basic website is designed with a user browser, front-end, authentication and identity, API gateway, back-end (Node.js), and database (MongoDB).</a:t>
            </a: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D37052-F58D-94BA-7079-1DE5FBC484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14"/>
          <a:stretch/>
        </p:blipFill>
        <p:spPr>
          <a:xfrm>
            <a:off x="8788329" y="560518"/>
            <a:ext cx="5623597" cy="71085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624376" y="1162169"/>
            <a:ext cx="46482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Technology Used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8315" y="2300883"/>
            <a:ext cx="2905006" cy="179534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624376" y="4373880"/>
            <a:ext cx="31094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Frontend Development-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624376" y="5068253"/>
            <a:ext cx="2905006" cy="27095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Front-end web development is the development of the graphical user interface of a website. It includes HTML, CSS   , </a:t>
            </a:r>
            <a:r>
              <a:rPr lang="en-US" sz="1750" dirty="0" err="1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Javascript</a:t>
            </a: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  (backend).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2638" y="2300883"/>
            <a:ext cx="2905006" cy="179534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862638" y="437388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Node.js-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862638" y="4943237"/>
            <a:ext cx="290500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Node.js    is a back-end JavaScript runtime environment and executes JavaScript code outside a web browser.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0899" y="2300883"/>
            <a:ext cx="2905125" cy="179546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00899" y="437399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Figma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100899" y="4943356"/>
            <a:ext cx="2905125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Figma   is a browser-based interface design tool used for creating user experience designs, prototypes, and animations.</a:t>
            </a:r>
            <a:endParaRPr lang="en-US" sz="17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0E582C-5F27-EFDB-EC72-B36EB9254492}"/>
              </a:ext>
            </a:extLst>
          </p:cNvPr>
          <p:cNvSpPr txBox="1"/>
          <p:nvPr/>
        </p:nvSpPr>
        <p:spPr>
          <a:xfrm>
            <a:off x="3739715" y="6839474"/>
            <a:ext cx="11403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F43737-EEE9-980A-3FCB-34715335A20D}"/>
              </a:ext>
            </a:extLst>
          </p:cNvPr>
          <p:cNvSpPr txBox="1"/>
          <p:nvPr/>
        </p:nvSpPr>
        <p:spPr>
          <a:xfrm>
            <a:off x="2958035" y="6475064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963AED-4085-D0BB-07F0-0F026885E769}"/>
              </a:ext>
            </a:extLst>
          </p:cNvPr>
          <p:cNvSpPr txBox="1"/>
          <p:nvPr/>
        </p:nvSpPr>
        <p:spPr>
          <a:xfrm>
            <a:off x="3090359" y="6797867"/>
            <a:ext cx="989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406FEC-E3A1-3786-F81C-001122886ABD}"/>
              </a:ext>
            </a:extLst>
          </p:cNvPr>
          <p:cNvSpPr txBox="1"/>
          <p:nvPr/>
        </p:nvSpPr>
        <p:spPr>
          <a:xfrm>
            <a:off x="6567263" y="4943237"/>
            <a:ext cx="1011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14292F-8871-28F6-D66A-232513DF789E}"/>
              </a:ext>
            </a:extLst>
          </p:cNvPr>
          <p:cNvSpPr txBox="1"/>
          <p:nvPr/>
        </p:nvSpPr>
        <p:spPr>
          <a:xfrm>
            <a:off x="9638978" y="4943356"/>
            <a:ext cx="790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</a:rPr>
              <a:t>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4403501" y="-25593"/>
            <a:ext cx="815478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2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A Glimpse Of Implementation</a:t>
            </a: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6031BB-1461-441E-CC9D-47A311602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97" y="793795"/>
            <a:ext cx="4747249" cy="33908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80F029-87F8-CD5D-DF1D-44F867C00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5568" y="793795"/>
            <a:ext cx="4779911" cy="34203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AF13F0-696D-FEC5-1171-7A5AE26836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0320" y="4526451"/>
            <a:ext cx="4754880" cy="3390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BAE923-F14C-3B7E-E7EC-1327BC902E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3778" y="4599189"/>
            <a:ext cx="5765647" cy="30134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522</Words>
  <Application>Microsoft Office PowerPoint</Application>
  <PresentationFormat>Custom</PresentationFormat>
  <Paragraphs>73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Arial Black</vt:lpstr>
      <vt:lpstr>Calibri</vt:lpstr>
      <vt:lpstr>Mukta</vt:lpstr>
      <vt:lpstr>Prompt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Yash Shelar</cp:lastModifiedBy>
  <cp:revision>8</cp:revision>
  <dcterms:created xsi:type="dcterms:W3CDTF">2023-08-26T09:30:44Z</dcterms:created>
  <dcterms:modified xsi:type="dcterms:W3CDTF">2023-10-18T07:26:46Z</dcterms:modified>
</cp:coreProperties>
</file>